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6" r:id="rId2"/>
    <p:sldId id="275" r:id="rId3"/>
    <p:sldId id="265" r:id="rId4"/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9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710"/>
  </p:normalViewPr>
  <p:slideViewPr>
    <p:cSldViewPr snapToGrid="0" snapToObjects="1" showGuides="1">
      <p:cViewPr varScale="1">
        <p:scale>
          <a:sx n="102" d="100"/>
          <a:sy n="102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AD5F-2E4E-B34C-B67B-C05A986A4EAE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5E510-A127-8042-84F8-A1FA97A48A4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73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5E510-A127-8042-84F8-A1FA97A48A47}" type="slidenum">
              <a:rPr lang="de-AT" smtClean="0"/>
              <a:t>19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780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0F5C-E188-3F4A-B292-D64ECCF2D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3E14393-9AE4-C043-836B-0AF57DA81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09F386-889F-EB48-8893-6849F762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F2FCD4-FC2E-DA44-B305-9E13F2424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47D743-2BA2-6C4A-A621-B345C2BF1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18733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91584-6DD4-7C4C-9493-228F44B28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017317-F187-2843-92D6-B8A200612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16CF3E-64A7-C740-BD6B-A99EA4DBB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CFC5C7-6774-A24F-8965-D44BD998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2CD5C6-CCBF-8448-B856-8CF00ABE5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08610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167F34C-09D7-5642-8FE7-62C231F1F9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01CD18-BE7A-5841-A8C2-4A8D609D6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F3C71E-5CC8-4549-9066-EEF33D3D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FFDB48-5466-4B4B-864F-A2E10BB3B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D06867-EB96-554E-82C8-EEAC31683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199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ED1610-DCC0-F847-8515-2A6897AC2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88722B-B594-E949-9AC4-8B699A9E5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F12EED-5B5A-6B4C-B2E7-871B4B340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58309B-8966-5545-8CB8-38DACE61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AA4216-B78F-3444-90D6-A2E9FBD4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89962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09F56D-6691-3D45-B8A4-CF702A3AD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A4EF443-9374-9C4C-A9E7-F2731FDBE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D0EE62-7E9C-6E41-B85E-20946233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3CBE99-1537-3244-BF1B-65540E7FC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576E19-8C3F-DB45-8C66-22F0A01C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822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12DC8-7C79-8D40-A21A-4DAD91F1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7EE7C0-0F03-A140-897B-7563A14DB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E90795-53D3-464B-9985-9D15DBA57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23376F0-13A8-B944-8535-257D3888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791645-80D9-C341-AA94-B2BFA53ED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75984F5-649E-F941-AB0C-3E6A5281A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0170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317821-409C-FB48-A871-E4A556FAD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88079E-6277-0A41-BBBF-681DBB69F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AC3957-87F2-3E4F-95CA-5990B23F9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3EE571-83CD-844C-92DA-21B490EDFC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304B31-78F9-3D49-AEF1-05D5849EF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B3FCAB-4E52-7941-AC99-51916C4EA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B824893-8BDB-8C4D-8B71-1AD014920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AC10D33-A566-2247-B6CF-0A13E599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086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142229-C51C-7244-BC3E-D7F8325B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EDE1372-699F-424A-AB64-35B33E8FE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D88DA9-267E-C240-AD98-463C3B480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5DA8C1-3706-C443-A3C1-1D8BB5DE9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377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383776A-A718-3442-9714-BCBAD88C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6CACC08-3A50-8A48-91CC-EF42D5C2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FBE7FF-BBBB-E64E-A4BD-2FB294AE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7637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5C810-FDF5-BB4A-8C84-65F077A8D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23FF65-0FCD-394F-9EEF-5E7D7042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11BA8F-B9BF-1148-AFC6-DCB71353A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AB148A7-1B57-4D4D-9F4E-29E9C1B4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1DE62F-3250-6B48-B283-2300D95B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A8DF51F-C75E-9444-AFA2-FEA971429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296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83326-811E-6642-A770-079DC72D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8CB645F-B687-A741-BD8C-2F5E78CA5A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DEC8F8-495F-C545-B377-0D9BC15B7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5D4065-730D-4046-91FC-88A911E13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796854-AC48-5E40-A5D3-2E655A99E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4A29854-A384-2C4F-88A7-E9E81FB1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9971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646B957-D5D7-094C-8EE8-4513709F7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56CFE4-7C53-7D48-845F-3421D016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CF795E-2630-1240-BAF4-36EC785B2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B78E-6F2D-8946-9AA5-656CDA7899F0}" type="datetimeFigureOut">
              <a:rPr lang="de-AT" smtClean="0"/>
              <a:t>08.02.2022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0CDF1-1779-FE4E-A4EB-0390A492B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C95C36-84F3-2C48-95DD-C6A338DE7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7576E-6956-BB4B-90FE-72B31135486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54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019CF-E006-F34A-8FF8-F2B80FF3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QHT – Homepage Entwurf – V1.0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269455-EDB5-064F-9DCB-744F485D9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07.02.2022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189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373E216-2FF3-7A43-85F1-D7ADE0E090BC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Beschreibung - … in zum Beispiel nur 5 Schritten, Vorteile, …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29116F7-178F-A448-9D29-C018F2134910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06495CDF-895F-2B43-98E8-009AC939C4B0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25660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3015806E-9C94-164F-ABE1-CABB8C5C2B68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… aktuell besuchte Seite – da hier der Absprung zum „QHT Mitgliedsbereich“ statt findet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F3343782-7276-2A44-A992-45CB52D4ED27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9CEC880-8022-2144-BCD3-2EF26C47401A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18866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5BF63357-7FFB-6544-A689-CFD24B6BB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64748" y="681246"/>
            <a:ext cx="7540840" cy="5495508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F90FB0BB-6CDE-5B4D-A1A5-6CA83E47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29" y="0"/>
            <a:ext cx="42699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4" y="2980683"/>
            <a:ext cx="10193212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Neuigkeiten / Aktionen / Aktivitäten, …							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Facebook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Neuigkeiten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…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D1CBE217-361A-514F-9D0B-B08E0D370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482" y="2921048"/>
            <a:ext cx="1677635" cy="3127898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50F51BEE-B40C-D24F-8BBC-3FECE6541B9E}"/>
              </a:ext>
            </a:extLst>
          </p:cNvPr>
          <p:cNvSpPr txBox="1"/>
          <p:nvPr/>
        </p:nvSpPr>
        <p:spPr>
          <a:xfrm>
            <a:off x="10432986" y="5092472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02E41B6-7395-4E4F-ADBC-F2332C4DA542}"/>
              </a:ext>
            </a:extLst>
          </p:cNvPr>
          <p:cNvCxnSpPr>
            <a:cxnSpLocks/>
            <a:stCxn id="4" idx="3"/>
            <a:endCxn id="32" idx="1"/>
          </p:cNvCxnSpPr>
          <p:nvPr/>
        </p:nvCxnSpPr>
        <p:spPr>
          <a:xfrm flipV="1">
            <a:off x="9939131" y="2664941"/>
            <a:ext cx="1077569" cy="285233"/>
          </a:xfrm>
          <a:prstGeom prst="straightConnector1">
            <a:avLst/>
          </a:prstGeom>
          <a:ln w="12700">
            <a:solidFill>
              <a:srgbClr val="2394DB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6021AF16-7FE5-084B-99E3-64D1EBFADF29}"/>
              </a:ext>
            </a:extLst>
          </p:cNvPr>
          <p:cNvSpPr txBox="1"/>
          <p:nvPr/>
        </p:nvSpPr>
        <p:spPr>
          <a:xfrm>
            <a:off x="8109784" y="2780897"/>
            <a:ext cx="1829347" cy="338554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>
              <a:defRPr sz="8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AT" dirty="0">
                <a:solidFill>
                  <a:schemeClr val="tx1"/>
                </a:solidFill>
              </a:rPr>
              <a:t>Log out Button – führt wieder zur Start-</a:t>
            </a:r>
          </a:p>
          <a:p>
            <a:r>
              <a:rPr lang="de-AT" dirty="0" err="1">
                <a:solidFill>
                  <a:schemeClr val="tx1"/>
                </a:solidFill>
              </a:rPr>
              <a:t>seite</a:t>
            </a:r>
            <a:r>
              <a:rPr lang="de-AT" dirty="0">
                <a:solidFill>
                  <a:schemeClr val="tx1"/>
                </a:solidFill>
              </a:rPr>
              <a:t> der Kunden Webseite zurück</a:t>
            </a:r>
          </a:p>
        </p:txBody>
      </p:sp>
    </p:spTree>
    <p:extLst>
      <p:ext uri="{BB962C8B-B14F-4D97-AF65-F5344CB8AC3E}">
        <p14:creationId xmlns:p14="http://schemas.microsoft.com/office/powerpoint/2010/main" val="169655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Sämtliche Vorlagen für die QHT Betriebe (unterschiedliche Kategorien)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5324493" y="4907806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83E1F9-5263-424B-880F-13303A866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0" y="3328320"/>
            <a:ext cx="5115339" cy="23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Sämtliche Veranstaltungen für die QHT Betriebe (eventuell Infos von besuchten Veranstaltungen – Fotos, …)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5324493" y="4907806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30614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Marktplatz für die QHT Betriebe (Suche, biete an, …)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5324493" y="4907806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</p:spTree>
    <p:extLst>
      <p:ext uri="{BB962C8B-B14F-4D97-AF65-F5344CB8AC3E}">
        <p14:creationId xmlns:p14="http://schemas.microsoft.com/office/powerpoint/2010/main" val="9324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Die QHT Betriebe, das QHT Netzwerk  							                          „Button“ – Direktsuche für Betriebe (weiter unten Eingabemöglichkeit)	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Zum Beispiel die Auszeichnungen (wer, wie lange, …) – Grafische Darstellung (Pyramide - Jahre, Name der Auszeichnung, Anzahl Betriebe) 				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5324493" y="4907806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956A4DC6-9D75-E841-BB99-CD84378FF4C9}"/>
              </a:ext>
            </a:extLst>
          </p:cNvPr>
          <p:cNvSpPr/>
          <p:nvPr/>
        </p:nvSpPr>
        <p:spPr>
          <a:xfrm>
            <a:off x="11296260" y="3098626"/>
            <a:ext cx="730735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Direktsuche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2CC9E16D-9525-734A-A8AD-BA40031F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3" y="5699671"/>
            <a:ext cx="12192000" cy="847725"/>
          </a:xfrm>
          <a:prstGeom prst="rect">
            <a:avLst/>
          </a:prstGeom>
        </p:spPr>
      </p:pic>
      <p:cxnSp>
        <p:nvCxnSpPr>
          <p:cNvPr id="49" name="Gerade Verbindung mit Pfeil 48">
            <a:extLst>
              <a:ext uri="{FF2B5EF4-FFF2-40B4-BE49-F238E27FC236}">
                <a16:creationId xmlns:a16="http://schemas.microsoft.com/office/drawing/2014/main" id="{B7238ED0-FF24-3B4E-9103-CBD9973658FE}"/>
              </a:ext>
            </a:extLst>
          </p:cNvPr>
          <p:cNvCxnSpPr>
            <a:cxnSpLocks/>
            <a:stCxn id="41" idx="1"/>
            <a:endCxn id="48" idx="0"/>
          </p:cNvCxnSpPr>
          <p:nvPr/>
        </p:nvCxnSpPr>
        <p:spPr>
          <a:xfrm flipH="1">
            <a:off x="6188763" y="3214583"/>
            <a:ext cx="5107497" cy="2485088"/>
          </a:xfrm>
          <a:prstGeom prst="straightConnector1">
            <a:avLst/>
          </a:prstGeom>
          <a:ln w="12700">
            <a:solidFill>
              <a:srgbClr val="2394DB"/>
            </a:solidFill>
            <a:tailEnd type="triangle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84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Vorstellung Michi, Franz, Obfrauen und Obmänner, …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Vorstellung der Qualitätsbeauftragten (Fotos, Geschichten, Werdegang, …)				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5324493" y="4907806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Kontakt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9602865-1DDC-D34A-81EF-918727C48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50" y="3535463"/>
            <a:ext cx="3561219" cy="274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Download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Veranstaltungen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Marktplatz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out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Kontaktformular (Symbolbild)				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8117604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65118B4-3846-FB49-AD1A-3ACF6180408C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Mitglieder Webseite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F136CE1-9EB2-5046-9DEF-618A703F9724}"/>
              </a:ext>
            </a:extLst>
          </p:cNvPr>
          <p:cNvSpPr/>
          <p:nvPr/>
        </p:nvSpPr>
        <p:spPr>
          <a:xfrm>
            <a:off x="4412973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Netzwerk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F940F9A3-A1BC-4A47-999A-D6B28CFE6646}"/>
              </a:ext>
            </a:extLst>
          </p:cNvPr>
          <p:cNvSpPr/>
          <p:nvPr/>
        </p:nvSpPr>
        <p:spPr>
          <a:xfrm>
            <a:off x="5493025" y="2548984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Team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427F65D-AF58-374D-8387-DDA7C0A3C2EE}"/>
              </a:ext>
            </a:extLst>
          </p:cNvPr>
          <p:cNvSpPr/>
          <p:nvPr/>
        </p:nvSpPr>
        <p:spPr>
          <a:xfrm>
            <a:off x="6573077" y="2548984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Kontakt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6C8529-D4FB-0E41-BAE4-E9DB25376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877" y="3088572"/>
            <a:ext cx="5901617" cy="33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5BF63357-7FFB-6544-A689-CFD24B6BB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72" y="681246"/>
            <a:ext cx="7886192" cy="5495508"/>
          </a:xfrm>
          <a:prstGeom prst="rect">
            <a:avLst/>
          </a:prstGeom>
        </p:spPr>
      </p:pic>
      <p:pic>
        <p:nvPicPr>
          <p:cNvPr id="45" name="Grafik 44" descr="Ein Bild, das Text enthält.&#10;&#10;Automatisch generierte Beschreibung">
            <a:extLst>
              <a:ext uri="{FF2B5EF4-FFF2-40B4-BE49-F238E27FC236}">
                <a16:creationId xmlns:a16="http://schemas.microsoft.com/office/drawing/2014/main" id="{F90FB0BB-6CDE-5B4D-A1A5-6CA83E470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8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4" y="2980683"/>
            <a:ext cx="10193212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Vorteile QHT für Kunden				                                                           „Button“ – Direktsuche für Betriebe (Absprung  zur Seite “Betriebe“ – „Suche“)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Facebook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Neuigkeiten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…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D1CBE217-361A-514F-9D0B-B08E0D370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482" y="2921048"/>
            <a:ext cx="1677635" cy="3127898"/>
          </a:xfrm>
          <a:prstGeom prst="rect">
            <a:avLst/>
          </a:prstGeom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50F51BEE-B40C-D24F-8BBC-3FECE6541B9E}"/>
              </a:ext>
            </a:extLst>
          </p:cNvPr>
          <p:cNvSpPr txBox="1"/>
          <p:nvPr/>
        </p:nvSpPr>
        <p:spPr>
          <a:xfrm>
            <a:off x="10432986" y="5092472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1CC89FB3-B078-0C44-9B0F-04096051D0B4}"/>
              </a:ext>
            </a:extLst>
          </p:cNvPr>
          <p:cNvSpPr/>
          <p:nvPr/>
        </p:nvSpPr>
        <p:spPr>
          <a:xfrm>
            <a:off x="9474086" y="3098626"/>
            <a:ext cx="730735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Direktsuche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7897F12-2B88-1040-A213-D98F41906A20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2292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92848F18-39C1-2F4E-9D83-C216DA39F489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Die QHT Betriebe, das QHT Netzwerk	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F45DD57-4AD9-8C48-B10F-0CB1CD41E547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FB6FF10-538F-FA4B-9A2D-CF45800121CF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331760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8DD1EC-27F9-DF49-BD4B-1603245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05137"/>
            <a:ext cx="12192000" cy="847725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6B11741D-A315-5243-8717-91E8090D48FE}"/>
              </a:ext>
            </a:extLst>
          </p:cNvPr>
          <p:cNvSpPr/>
          <p:nvPr/>
        </p:nvSpPr>
        <p:spPr>
          <a:xfrm>
            <a:off x="1172817" y="2873069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Suche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1E4285AB-17AA-304F-AA07-B4060EF72D7D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28854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373E216-2FF3-7A43-85F1-D7ADE0E090BC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Vorteile für Kunden von QHT Betrieben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29116F7-178F-A448-9D29-C018F2134910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B67A414-8824-7F49-A32A-65BE337B8BC6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46638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373E216-2FF3-7A43-85F1-D7ADE0E090BC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Kundenstimmen (zufriedene Kunden)	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29116F7-178F-A448-9D29-C018F2134910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9F97D454-7674-EC4A-91E8-F6262DBA137E}"/>
              </a:ext>
            </a:extLst>
          </p:cNvPr>
          <p:cNvSpPr/>
          <p:nvPr/>
        </p:nvSpPr>
        <p:spPr>
          <a:xfrm>
            <a:off x="2252869" y="2864727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Kunden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A7067FF-6C49-094E-87A0-C3213DF400DA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7367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373E216-2FF3-7A43-85F1-D7ADE0E090BC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Über uns	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29116F7-178F-A448-9D29-C018F2134910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905885C-386E-CD4F-A03B-5F774F488DFD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33544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AD936A3-8E5F-1C4F-9084-50284C10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87"/>
            <a:ext cx="12192000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 nach rechts 5">
            <a:extLst>
              <a:ext uri="{FF2B5EF4-FFF2-40B4-BE49-F238E27FC236}">
                <a16:creationId xmlns:a16="http://schemas.microsoft.com/office/drawing/2014/main" id="{ACCE9C1A-9EB7-4941-A321-A64F4A165ACF}"/>
              </a:ext>
            </a:extLst>
          </p:cNvPr>
          <p:cNvSpPr/>
          <p:nvPr/>
        </p:nvSpPr>
        <p:spPr>
          <a:xfrm>
            <a:off x="1172817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A61AA6F-024B-864A-8E38-E1169C602DC9}"/>
              </a:ext>
            </a:extLst>
          </p:cNvPr>
          <p:cNvSpPr txBox="1"/>
          <p:nvPr/>
        </p:nvSpPr>
        <p:spPr>
          <a:xfrm>
            <a:off x="1775791" y="1625527"/>
            <a:ext cx="2159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kurz </a:t>
            </a:r>
            <a:r>
              <a:rPr lang="de-AT" sz="1100" dirty="0"/>
              <a:t>(laufend &amp; wechselnd)</a:t>
            </a:r>
          </a:p>
        </p:txBody>
      </p:sp>
      <p:sp>
        <p:nvSpPr>
          <p:cNvPr id="12" name="Pfeil nach rechts 11">
            <a:extLst>
              <a:ext uri="{FF2B5EF4-FFF2-40B4-BE49-F238E27FC236}">
                <a16:creationId xmlns:a16="http://schemas.microsoft.com/office/drawing/2014/main" id="{0DF8FD80-08B5-AC48-9DA1-F72AD39E7F4D}"/>
              </a:ext>
            </a:extLst>
          </p:cNvPr>
          <p:cNvSpPr/>
          <p:nvPr/>
        </p:nvSpPr>
        <p:spPr>
          <a:xfrm>
            <a:off x="390939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4331A6E-29B8-AC4E-BF91-83239BCB747B}"/>
              </a:ext>
            </a:extLst>
          </p:cNvPr>
          <p:cNvCxnSpPr>
            <a:cxnSpLocks/>
          </p:cNvCxnSpPr>
          <p:nvPr/>
        </p:nvCxnSpPr>
        <p:spPr>
          <a:xfrm>
            <a:off x="0" y="1930450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D762173C-1767-DD42-94EC-6930ED58C576}"/>
              </a:ext>
            </a:extLst>
          </p:cNvPr>
          <p:cNvCxnSpPr>
            <a:cxnSpLocks/>
          </p:cNvCxnSpPr>
          <p:nvPr/>
        </p:nvCxnSpPr>
        <p:spPr>
          <a:xfrm>
            <a:off x="0" y="2513545"/>
            <a:ext cx="12192000" cy="0"/>
          </a:xfrm>
          <a:prstGeom prst="lin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Pfeil nach rechts 17">
            <a:extLst>
              <a:ext uri="{FF2B5EF4-FFF2-40B4-BE49-F238E27FC236}">
                <a16:creationId xmlns:a16="http://schemas.microsoft.com/office/drawing/2014/main" id="{EA933153-4CF4-0148-8236-FB3E409EBD57}"/>
              </a:ext>
            </a:extLst>
          </p:cNvPr>
          <p:cNvSpPr/>
          <p:nvPr/>
        </p:nvSpPr>
        <p:spPr>
          <a:xfrm>
            <a:off x="1172817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AB7C644-EB36-D240-9FD6-90E24EABEE04}"/>
              </a:ext>
            </a:extLst>
          </p:cNvPr>
          <p:cNvSpPr txBox="1"/>
          <p:nvPr/>
        </p:nvSpPr>
        <p:spPr>
          <a:xfrm>
            <a:off x="1775791" y="2091192"/>
            <a:ext cx="40094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100" b="1" dirty="0"/>
              <a:t>Slogan lang </a:t>
            </a:r>
            <a:r>
              <a:rPr lang="de-AT" sz="1100" dirty="0"/>
              <a:t>– Erklärung zum obigen Slogan (laufend &amp; wechselnd)</a:t>
            </a:r>
          </a:p>
        </p:txBody>
      </p:sp>
      <p:sp>
        <p:nvSpPr>
          <p:cNvPr id="20" name="Pfeil nach rechts 19">
            <a:extLst>
              <a:ext uri="{FF2B5EF4-FFF2-40B4-BE49-F238E27FC236}">
                <a16:creationId xmlns:a16="http://schemas.microsoft.com/office/drawing/2014/main" id="{3199232B-B30F-2E40-A730-EB59A786D425}"/>
              </a:ext>
            </a:extLst>
          </p:cNvPr>
          <p:cNvSpPr/>
          <p:nvPr/>
        </p:nvSpPr>
        <p:spPr>
          <a:xfrm>
            <a:off x="5785222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rechts 23">
            <a:extLst>
              <a:ext uri="{FF2B5EF4-FFF2-40B4-BE49-F238E27FC236}">
                <a16:creationId xmlns:a16="http://schemas.microsoft.com/office/drawing/2014/main" id="{E69BCAE2-78CC-E342-8D26-FB958FBB89FA}"/>
              </a:ext>
            </a:extLst>
          </p:cNvPr>
          <p:cNvSpPr/>
          <p:nvPr/>
        </p:nvSpPr>
        <p:spPr>
          <a:xfrm>
            <a:off x="7183326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>
            <a:extLst>
              <a:ext uri="{FF2B5EF4-FFF2-40B4-BE49-F238E27FC236}">
                <a16:creationId xmlns:a16="http://schemas.microsoft.com/office/drawing/2014/main" id="{54CDC14C-68FC-9A42-B822-888B3A074D57}"/>
              </a:ext>
            </a:extLst>
          </p:cNvPr>
          <p:cNvSpPr/>
          <p:nvPr/>
        </p:nvSpPr>
        <p:spPr>
          <a:xfrm>
            <a:off x="858143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Pfeil nach rechts 25">
            <a:extLst>
              <a:ext uri="{FF2B5EF4-FFF2-40B4-BE49-F238E27FC236}">
                <a16:creationId xmlns:a16="http://schemas.microsoft.com/office/drawing/2014/main" id="{95E4AB65-5C21-1E49-8F68-69324DBBEDCB}"/>
              </a:ext>
            </a:extLst>
          </p:cNvPr>
          <p:cNvSpPr/>
          <p:nvPr/>
        </p:nvSpPr>
        <p:spPr>
          <a:xfrm>
            <a:off x="9979534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DA2B714-4B17-0942-BAB9-61664692F855}"/>
              </a:ext>
            </a:extLst>
          </p:cNvPr>
          <p:cNvSpPr/>
          <p:nvPr/>
        </p:nvSpPr>
        <p:spPr>
          <a:xfrm>
            <a:off x="92765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Start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3A11DA3-D6C7-7048-91CC-7E5D294B348E}"/>
              </a:ext>
            </a:extLst>
          </p:cNvPr>
          <p:cNvSpPr/>
          <p:nvPr/>
        </p:nvSpPr>
        <p:spPr>
          <a:xfrm>
            <a:off x="1172817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Betriebe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5407E61-756A-4E4F-8BA3-7472C017B034}"/>
              </a:ext>
            </a:extLst>
          </p:cNvPr>
          <p:cNvSpPr/>
          <p:nvPr/>
        </p:nvSpPr>
        <p:spPr>
          <a:xfrm>
            <a:off x="2252869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Vorteile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15F135C8-69F6-E745-A2DB-FE0589D30535}"/>
              </a:ext>
            </a:extLst>
          </p:cNvPr>
          <p:cNvSpPr/>
          <p:nvPr/>
        </p:nvSpPr>
        <p:spPr>
          <a:xfrm>
            <a:off x="3332921" y="2552588"/>
            <a:ext cx="1020417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Über uns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CC12DF09-F172-F141-9A83-EE8708FB9D88}"/>
              </a:ext>
            </a:extLst>
          </p:cNvPr>
          <p:cNvSpPr/>
          <p:nvPr/>
        </p:nvSpPr>
        <p:spPr>
          <a:xfrm>
            <a:off x="9936648" y="2559755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Mitglied werden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E94B2F0-DA38-A442-978D-DDF531CEE2C9}"/>
              </a:ext>
            </a:extLst>
          </p:cNvPr>
          <p:cNvSpPr/>
          <p:nvPr/>
        </p:nvSpPr>
        <p:spPr>
          <a:xfrm>
            <a:off x="11016700" y="2552588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Log in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7C4A7D5-8143-0A41-8DC1-648CE12AA9EE}"/>
              </a:ext>
            </a:extLst>
          </p:cNvPr>
          <p:cNvSpPr/>
          <p:nvPr/>
        </p:nvSpPr>
        <p:spPr>
          <a:xfrm>
            <a:off x="11016701" y="2106041"/>
            <a:ext cx="1020417" cy="231913"/>
          </a:xfrm>
          <a:prstGeom prst="rect">
            <a:avLst/>
          </a:prstGeom>
          <a:solidFill>
            <a:schemeClr val="bg1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tx1"/>
                </a:solidFill>
              </a:rPr>
              <a:t>mehr erfahren</a:t>
            </a:r>
          </a:p>
        </p:txBody>
      </p:sp>
      <p:sp>
        <p:nvSpPr>
          <p:cNvPr id="34" name="Pfeil nach rechts 33">
            <a:extLst>
              <a:ext uri="{FF2B5EF4-FFF2-40B4-BE49-F238E27FC236}">
                <a16:creationId xmlns:a16="http://schemas.microsoft.com/office/drawing/2014/main" id="{C3DBE6E4-D0FF-C646-B432-73A83EF120D1}"/>
              </a:ext>
            </a:extLst>
          </p:cNvPr>
          <p:cNvSpPr/>
          <p:nvPr/>
        </p:nvSpPr>
        <p:spPr>
          <a:xfrm>
            <a:off x="135650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>
            <a:extLst>
              <a:ext uri="{FF2B5EF4-FFF2-40B4-BE49-F238E27FC236}">
                <a16:creationId xmlns:a16="http://schemas.microsoft.com/office/drawing/2014/main" id="{F6726044-9B16-0A4E-9836-25009829FDC8}"/>
              </a:ext>
            </a:extLst>
          </p:cNvPr>
          <p:cNvSpPr/>
          <p:nvPr/>
        </p:nvSpPr>
        <p:spPr>
          <a:xfrm>
            <a:off x="135650" y="2106041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rechts 35">
            <a:extLst>
              <a:ext uri="{FF2B5EF4-FFF2-40B4-BE49-F238E27FC236}">
                <a16:creationId xmlns:a16="http://schemas.microsoft.com/office/drawing/2014/main" id="{90001D35-3A08-254E-9A54-C06B6F44833D}"/>
              </a:ext>
            </a:extLst>
          </p:cNvPr>
          <p:cNvSpPr/>
          <p:nvPr/>
        </p:nvSpPr>
        <p:spPr>
          <a:xfrm>
            <a:off x="4976276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" name="Pfeil nach rechts 36">
            <a:extLst>
              <a:ext uri="{FF2B5EF4-FFF2-40B4-BE49-F238E27FC236}">
                <a16:creationId xmlns:a16="http://schemas.microsoft.com/office/drawing/2014/main" id="{43BFF2E8-9192-0743-8AD5-06F2BD7ABB6A}"/>
              </a:ext>
            </a:extLst>
          </p:cNvPr>
          <p:cNvSpPr/>
          <p:nvPr/>
        </p:nvSpPr>
        <p:spPr>
          <a:xfrm>
            <a:off x="6063559" y="1640376"/>
            <a:ext cx="602974" cy="231913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FDC6645A-C87D-3A43-9940-AF4BBD86D0E3}"/>
              </a:ext>
            </a:extLst>
          </p:cNvPr>
          <p:cNvSpPr txBox="1"/>
          <p:nvPr/>
        </p:nvSpPr>
        <p:spPr>
          <a:xfrm>
            <a:off x="4724488" y="6581373"/>
            <a:ext cx="27558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800" dirty="0"/>
              <a:t>Impressum | Datenschutz | © 2022 Qualitäts-Handwerk Tirol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7373E216-2FF3-7A43-85F1-D7ADE0E090BC}"/>
              </a:ext>
            </a:extLst>
          </p:cNvPr>
          <p:cNvSpPr/>
          <p:nvPr/>
        </p:nvSpPr>
        <p:spPr>
          <a:xfrm>
            <a:off x="92763" y="2980683"/>
            <a:ext cx="11944353" cy="353273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AT" sz="800" dirty="0">
                <a:solidFill>
                  <a:schemeClr val="tx1"/>
                </a:solidFill>
              </a:rPr>
              <a:t>Inhalt: </a:t>
            </a:r>
          </a:p>
          <a:p>
            <a:r>
              <a:rPr lang="de-AT" sz="800" b="1" dirty="0">
                <a:solidFill>
                  <a:schemeClr val="tx1"/>
                </a:solidFill>
              </a:rPr>
              <a:t>Untermenüs				</a:t>
            </a:r>
          </a:p>
          <a:p>
            <a:endParaRPr lang="de-AT" sz="800" b="1" dirty="0">
              <a:solidFill>
                <a:schemeClr val="tx1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F29116F7-178F-A448-9D29-C018F2134910}"/>
              </a:ext>
            </a:extLst>
          </p:cNvPr>
          <p:cNvSpPr txBox="1"/>
          <p:nvPr/>
        </p:nvSpPr>
        <p:spPr>
          <a:xfrm>
            <a:off x="2252869" y="4562385"/>
            <a:ext cx="1530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Platzhalter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6309CD8B-80FB-E047-B766-45CDDE778000}"/>
              </a:ext>
            </a:extLst>
          </p:cNvPr>
          <p:cNvSpPr/>
          <p:nvPr/>
        </p:nvSpPr>
        <p:spPr>
          <a:xfrm>
            <a:off x="3332921" y="2864726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Ziele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72B2B83F-E390-3E4C-A016-24EA1731B426}"/>
              </a:ext>
            </a:extLst>
          </p:cNvPr>
          <p:cNvSpPr/>
          <p:nvPr/>
        </p:nvSpPr>
        <p:spPr>
          <a:xfrm>
            <a:off x="3332921" y="3176864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Geschichte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61357A22-FADC-644F-9335-B6DB61566F4D}"/>
              </a:ext>
            </a:extLst>
          </p:cNvPr>
          <p:cNvSpPr/>
          <p:nvPr/>
        </p:nvSpPr>
        <p:spPr>
          <a:xfrm>
            <a:off x="3332921" y="3493921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Menschen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1B4E842C-4030-D349-8CBA-260B10D6D4BE}"/>
              </a:ext>
            </a:extLst>
          </p:cNvPr>
          <p:cNvSpPr/>
          <p:nvPr/>
        </p:nvSpPr>
        <p:spPr>
          <a:xfrm>
            <a:off x="3332921" y="3806059"/>
            <a:ext cx="742122" cy="231913"/>
          </a:xfrm>
          <a:prstGeom prst="rect">
            <a:avLst/>
          </a:prstGeom>
          <a:solidFill>
            <a:srgbClr val="2394DB"/>
          </a:solidFill>
          <a:ln>
            <a:solidFill>
              <a:srgbClr val="2394DB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D0ABA63-9357-7645-A097-66F7800C0DE4}"/>
              </a:ext>
            </a:extLst>
          </p:cNvPr>
          <p:cNvSpPr txBox="1"/>
          <p:nvPr/>
        </p:nvSpPr>
        <p:spPr>
          <a:xfrm>
            <a:off x="-245436" y="54760"/>
            <a:ext cx="332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 dirty="0">
                <a:solidFill>
                  <a:srgbClr val="C00000"/>
                </a:solidFill>
              </a:rPr>
              <a:t>QHT Kunden Webseite</a:t>
            </a:r>
          </a:p>
        </p:txBody>
      </p:sp>
    </p:spTree>
    <p:extLst>
      <p:ext uri="{BB962C8B-B14F-4D97-AF65-F5344CB8AC3E}">
        <p14:creationId xmlns:p14="http://schemas.microsoft.com/office/powerpoint/2010/main" val="19624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1050</Words>
  <Application>Microsoft Office PowerPoint</Application>
  <PresentationFormat>Breitbild</PresentationFormat>
  <Paragraphs>259</Paragraphs>
  <Slides>19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</vt:lpstr>
      <vt:lpstr>QHT – Homepage Entwurf – V1.0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Heinz Dorner</dc:creator>
  <cp:lastModifiedBy>Engl Michaela, WKT-QHT</cp:lastModifiedBy>
  <cp:revision>5</cp:revision>
  <cp:lastPrinted>2022-02-07T21:07:49Z</cp:lastPrinted>
  <dcterms:created xsi:type="dcterms:W3CDTF">2022-02-07T20:07:18Z</dcterms:created>
  <dcterms:modified xsi:type="dcterms:W3CDTF">2022-02-08T07:28:48Z</dcterms:modified>
</cp:coreProperties>
</file>